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65032"/>
            <a:ext cx="1800000" cy="536575"/>
          </a:xfrm>
        </p:spPr>
        <p:txBody>
          <a:bodyPr>
            <a:normAutofit/>
          </a:bodyPr>
          <a:lstStyle/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cero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307138" y="6664325"/>
            <a:ext cx="288766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latin typeface="Comic Sans MS" pitchFamily="66" charset="0"/>
              </a:rPr>
              <a:t>(Images © www.clipart.com or www.clker.com 2015)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895600" y="6629400"/>
            <a:ext cx="324008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200">
                <a:latin typeface="Comic Sans MS" pitchFamily="66" charset="0"/>
              </a:rPr>
              <a:t>© www.SaveTeachersSundays.com 2015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67200" y="20682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uno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7000" y="20682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dos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86800" y="20682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tres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04800" y="4046232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cuatro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467200" y="40494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cinco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677000" y="40494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seis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886800" y="40494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siete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371600" y="6027432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ocho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534000" y="60306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nueve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5743800" y="6030607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diez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304800" y="76200"/>
            <a:ext cx="86106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>
                <a:latin typeface="Comic Sans MS" panose="030F0702030302020204" pitchFamily="66" charset="0"/>
              </a:rPr>
              <a:t>Numbers</a:t>
            </a:r>
            <a:r>
              <a:rPr lang="es-ES" sz="2400" b="1">
                <a:latin typeface="Comic Sans MS" panose="030F0702030302020204" pitchFamily="66" charset="0"/>
              </a:rPr>
              <a:t> </a:t>
            </a:r>
            <a:r>
              <a:rPr lang="es-ES" sz="2400" b="1" smtClean="0">
                <a:latin typeface="Comic Sans MS" panose="030F0702030302020204" pitchFamily="66" charset="0"/>
              </a:rPr>
              <a:t>0 </a:t>
            </a:r>
            <a:r>
              <a:rPr lang="es-ES" sz="2400" b="1" dirty="0">
                <a:latin typeface="Comic Sans MS" panose="030F0702030302020204" pitchFamily="66" charset="0"/>
              </a:rPr>
              <a:t>to 10 </a:t>
            </a:r>
            <a:r>
              <a:rPr lang="es-ES" sz="2400" b="1" dirty="0" smtClean="0">
                <a:latin typeface="Comic Sans MS" panose="030F0702030302020204" pitchFamily="66" charset="0"/>
              </a:rPr>
              <a:t>- </a:t>
            </a:r>
            <a:r>
              <a:rPr lang="es-ES" sz="24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Números </a:t>
            </a:r>
            <a:r>
              <a:rPr lang="es-ES" sz="2400" b="1">
                <a:solidFill>
                  <a:srgbClr val="0000CC"/>
                </a:solidFill>
                <a:latin typeface="Comic Sans MS" panose="030F0702030302020204" pitchFamily="66" charset="0"/>
              </a:rPr>
              <a:t>del </a:t>
            </a:r>
            <a:r>
              <a:rPr lang="es-ES" sz="2400" b="1" smtClean="0">
                <a:solidFill>
                  <a:srgbClr val="0000CC"/>
                </a:solidFill>
                <a:latin typeface="Comic Sans MS" panose="030F0702030302020204" pitchFamily="66" charset="0"/>
              </a:rPr>
              <a:t>0 </a:t>
            </a:r>
            <a:r>
              <a:rPr lang="es-ES" sz="2400" b="1" dirty="0">
                <a:solidFill>
                  <a:srgbClr val="0000CC"/>
                </a:solidFill>
                <a:latin typeface="Comic Sans MS" panose="030F0702030302020204" pitchFamily="66" charset="0"/>
              </a:rPr>
              <a:t>al 10</a:t>
            </a:r>
          </a:p>
        </p:txBody>
      </p:sp>
      <p:pic>
        <p:nvPicPr>
          <p:cNvPr id="1026" name="Picture 2" descr="D:\Website\Resources for STS\French and Spanish\French and Spanish games\Introductory words\Numbers 1 to 10\eigh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092" y="4925615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Website\Resources for STS\French and Spanish\French and Spanish games\Introductory words\Numbers 1 to 10\fiv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2841826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Website\Resources for STS\French and Spanish\French and Spanish games\Introductory words\Numbers 1 to 10\fou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92" y="2833381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Website\Resources for STS\French and Spanish\French and Spanish games\Introductory words\Numbers 1 to 10\nin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690" y="4928790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Website\Resources for STS\French and Spanish\French and Spanish games\Introductory words\Numbers 1 to 10\on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917878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Website\Resources for STS\French and Spanish\French and Spanish games\Introductory words\Numbers 1 to 10\seven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069" y="2912340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Website\Resources for STS\French and Spanish\French and Spanish games\Introductory words\Numbers 1 to 10\six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2947590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:\Website\Resources for STS\French and Spanish\French and Spanish games\Introductory words\Numbers 1 to 10\ten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862" y="5153384"/>
            <a:ext cx="1220626" cy="87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:\Website\Resources for STS\French and Spanish\French and Spanish games\Introductory words\Numbers 1 to 10\thre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917879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D:\Website\Resources for STS\French and Spanish\French and Spanish games\Introductory words\Numbers 1 to 10\two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917880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D:\Website\Resources for STS\French and Spanish\French and Spanish games\Introductory words\Numbers 1 to 10\zero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60" y="914400"/>
            <a:ext cx="1171800" cy="11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04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32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cero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</dc:title>
  <dc:creator>SaveTeachersSundays</dc:creator>
  <cp:lastModifiedBy>SaveTeachersSundays</cp:lastModifiedBy>
  <cp:revision>7</cp:revision>
  <dcterms:created xsi:type="dcterms:W3CDTF">2006-08-16T00:00:00Z</dcterms:created>
  <dcterms:modified xsi:type="dcterms:W3CDTF">2015-08-14T16:30:08Z</dcterms:modified>
</cp:coreProperties>
</file>