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2065032"/>
            <a:ext cx="1800000" cy="536575"/>
          </a:xfrm>
        </p:spPr>
        <p:txBody>
          <a:bodyPr>
            <a:normAutofit/>
          </a:bodyPr>
          <a:lstStyle/>
          <a:p>
            <a:r>
              <a:rPr lang="es-ES" sz="2400" dirty="0">
                <a:solidFill>
                  <a:srgbClr val="0000CC"/>
                </a:solidFill>
                <a:latin typeface="Comic Sans MS" panose="030F0702030302020204" pitchFamily="66" charset="0"/>
              </a:rPr>
              <a:t>cero</a:t>
            </a:r>
            <a:endParaRPr lang="en-GB" sz="2400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6307138" y="6664325"/>
            <a:ext cx="2887662" cy="25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latin typeface="Comic Sans MS" pitchFamily="66" charset="0"/>
              </a:rPr>
              <a:t>(Images © www.clipart.com or www.clker.com 2015)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2895600" y="6629400"/>
            <a:ext cx="3240088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1200">
                <a:latin typeface="Comic Sans MS" pitchFamily="66" charset="0"/>
              </a:rPr>
              <a:t>© www.SaveTeachersSundays.com 2015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467200" y="2068207"/>
            <a:ext cx="1800000" cy="5365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400" dirty="0">
                <a:solidFill>
                  <a:srgbClr val="0000CC"/>
                </a:solidFill>
                <a:latin typeface="Comic Sans MS" panose="030F0702030302020204" pitchFamily="66" charset="0"/>
              </a:rPr>
              <a:t>uno</a:t>
            </a:r>
            <a:endParaRPr lang="en-GB" sz="2400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677000" y="2068207"/>
            <a:ext cx="1800000" cy="5365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400" dirty="0">
                <a:solidFill>
                  <a:srgbClr val="0000CC"/>
                </a:solidFill>
                <a:latin typeface="Comic Sans MS" panose="030F0702030302020204" pitchFamily="66" charset="0"/>
              </a:rPr>
              <a:t>dos</a:t>
            </a:r>
            <a:endParaRPr lang="en-GB" sz="2400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6886800" y="2068207"/>
            <a:ext cx="1800000" cy="5365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dirty="0" err="1">
                <a:solidFill>
                  <a:srgbClr val="0000CC"/>
                </a:solidFill>
                <a:latin typeface="Comic Sans MS" panose="030F0702030302020204" pitchFamily="66" charset="0"/>
              </a:rPr>
              <a:t>tres</a:t>
            </a:r>
            <a:endParaRPr lang="en-GB" sz="2400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304800" y="4046232"/>
            <a:ext cx="1800000" cy="5365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dirty="0" err="1">
                <a:solidFill>
                  <a:srgbClr val="0000CC"/>
                </a:solidFill>
                <a:latin typeface="Comic Sans MS" panose="030F0702030302020204" pitchFamily="66" charset="0"/>
              </a:rPr>
              <a:t>cuatro</a:t>
            </a:r>
            <a:endParaRPr lang="en-GB" sz="2400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2467200" y="4049407"/>
            <a:ext cx="1800000" cy="5365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dirty="0" err="1">
                <a:solidFill>
                  <a:srgbClr val="0000CC"/>
                </a:solidFill>
                <a:latin typeface="Comic Sans MS" panose="030F0702030302020204" pitchFamily="66" charset="0"/>
              </a:rPr>
              <a:t>cinco</a:t>
            </a:r>
            <a:endParaRPr lang="en-GB" sz="2400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4677000" y="4049407"/>
            <a:ext cx="1800000" cy="5365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dirty="0" err="1">
                <a:solidFill>
                  <a:srgbClr val="0000CC"/>
                </a:solidFill>
                <a:latin typeface="Comic Sans MS" panose="030F0702030302020204" pitchFamily="66" charset="0"/>
              </a:rPr>
              <a:t>seis</a:t>
            </a:r>
            <a:endParaRPr lang="en-GB" sz="2400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6886800" y="4049407"/>
            <a:ext cx="1800000" cy="5365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dirty="0" err="1">
                <a:solidFill>
                  <a:srgbClr val="0000CC"/>
                </a:solidFill>
                <a:latin typeface="Comic Sans MS" panose="030F0702030302020204" pitchFamily="66" charset="0"/>
              </a:rPr>
              <a:t>siete</a:t>
            </a:r>
            <a:endParaRPr lang="en-GB" sz="2400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1371600" y="6027432"/>
            <a:ext cx="1800000" cy="5365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dirty="0" err="1">
                <a:solidFill>
                  <a:srgbClr val="0000CC"/>
                </a:solidFill>
                <a:latin typeface="Comic Sans MS" panose="030F0702030302020204" pitchFamily="66" charset="0"/>
              </a:rPr>
              <a:t>ocho</a:t>
            </a:r>
            <a:endParaRPr lang="en-GB" sz="2400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3534000" y="6030607"/>
            <a:ext cx="1800000" cy="5365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dirty="0" err="1">
                <a:solidFill>
                  <a:srgbClr val="0000CC"/>
                </a:solidFill>
                <a:latin typeface="Comic Sans MS" panose="030F0702030302020204" pitchFamily="66" charset="0"/>
              </a:rPr>
              <a:t>nueve</a:t>
            </a:r>
            <a:endParaRPr lang="en-GB" sz="2400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5743800" y="6030607"/>
            <a:ext cx="1800000" cy="5365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dirty="0" err="1">
                <a:solidFill>
                  <a:srgbClr val="0000CC"/>
                </a:solidFill>
                <a:latin typeface="Comic Sans MS" panose="030F0702030302020204" pitchFamily="66" charset="0"/>
              </a:rPr>
              <a:t>diez</a:t>
            </a:r>
            <a:endParaRPr lang="en-GB" sz="2400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20" name="Title 1"/>
          <p:cNvSpPr txBox="1">
            <a:spLocks/>
          </p:cNvSpPr>
          <p:nvPr/>
        </p:nvSpPr>
        <p:spPr>
          <a:xfrm>
            <a:off x="304800" y="76200"/>
            <a:ext cx="8610600" cy="5365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400" b="1" dirty="0" err="1">
                <a:latin typeface="Comic Sans MS" panose="030F0702030302020204" pitchFamily="66" charset="0"/>
              </a:rPr>
              <a:t>Numbers</a:t>
            </a:r>
            <a:r>
              <a:rPr lang="es-ES" sz="2400" b="1">
                <a:latin typeface="Comic Sans MS" panose="030F0702030302020204" pitchFamily="66" charset="0"/>
              </a:rPr>
              <a:t> </a:t>
            </a:r>
            <a:r>
              <a:rPr lang="es-ES" sz="2400" b="1" smtClean="0">
                <a:latin typeface="Comic Sans MS" panose="030F0702030302020204" pitchFamily="66" charset="0"/>
              </a:rPr>
              <a:t>0 </a:t>
            </a:r>
            <a:r>
              <a:rPr lang="es-ES" sz="2400" b="1" dirty="0">
                <a:latin typeface="Comic Sans MS" panose="030F0702030302020204" pitchFamily="66" charset="0"/>
              </a:rPr>
              <a:t>to 10 </a:t>
            </a:r>
            <a:r>
              <a:rPr lang="es-ES" sz="2400" b="1" dirty="0" smtClean="0">
                <a:latin typeface="Comic Sans MS" panose="030F0702030302020204" pitchFamily="66" charset="0"/>
              </a:rPr>
              <a:t>- </a:t>
            </a:r>
            <a:r>
              <a:rPr lang="es-ES" sz="2400" b="1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Números </a:t>
            </a:r>
            <a:r>
              <a:rPr lang="es-ES" sz="2400" b="1">
                <a:solidFill>
                  <a:srgbClr val="0000CC"/>
                </a:solidFill>
                <a:latin typeface="Comic Sans MS" panose="030F0702030302020204" pitchFamily="66" charset="0"/>
              </a:rPr>
              <a:t>del </a:t>
            </a:r>
            <a:r>
              <a:rPr lang="es-ES" sz="2400" b="1" smtClean="0">
                <a:solidFill>
                  <a:srgbClr val="0000CC"/>
                </a:solidFill>
                <a:latin typeface="Comic Sans MS" panose="030F0702030302020204" pitchFamily="66" charset="0"/>
              </a:rPr>
              <a:t>0 </a:t>
            </a:r>
            <a:r>
              <a:rPr lang="es-ES" sz="2400" b="1" dirty="0">
                <a:solidFill>
                  <a:srgbClr val="0000CC"/>
                </a:solidFill>
                <a:latin typeface="Comic Sans MS" panose="030F0702030302020204" pitchFamily="66" charset="0"/>
              </a:rPr>
              <a:t>al 10</a:t>
            </a:r>
          </a:p>
        </p:txBody>
      </p:sp>
      <p:pic>
        <p:nvPicPr>
          <p:cNvPr id="1026" name="Picture 2" descr="D:\Website\Resources for STS\French and Spanish\French and Spanish games\Introductory words\Numbers 1 to 10\eigh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6092" y="4925615"/>
            <a:ext cx="1171800" cy="11018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D:\Website\Resources for STS\French and Spanish\French and Spanish games\Introductory words\Numbers 1 to 10\fiv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1300" y="2841826"/>
            <a:ext cx="1171800" cy="11018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D:\Website\Resources for STS\French and Spanish\French and Spanish games\Introductory words\Numbers 1 to 10\four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292" y="2833381"/>
            <a:ext cx="1171800" cy="11018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D:\Website\Resources for STS\French and Spanish\French and Spanish games\Introductory words\Numbers 1 to 10\nine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9690" y="4928790"/>
            <a:ext cx="1171800" cy="11018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D:\Website\Resources for STS\French and Spanish\French and Spanish games\Introductory words\Numbers 1 to 10\one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1300" y="917878"/>
            <a:ext cx="1171800" cy="11018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D:\Website\Resources for STS\French and Spanish\French and Spanish games\Introductory words\Numbers 1 to 10\seven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5069" y="2912340"/>
            <a:ext cx="1171800" cy="11018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D:\Website\Resources for STS\French and Spanish\French and Spanish games\Introductory words\Numbers 1 to 10\six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1100" y="2947590"/>
            <a:ext cx="1171800" cy="11018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D:\Website\Resources for STS\French and Spanish\French and Spanish games\Introductory words\Numbers 1 to 10\ten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1862" y="5153384"/>
            <a:ext cx="1220626" cy="877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D:\Website\Resources for STS\French and Spanish\French and Spanish games\Introductory words\Numbers 1 to 10\three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0900" y="917879"/>
            <a:ext cx="1171800" cy="11018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D:\Website\Resources for STS\French and Spanish\French and Spanish games\Introductory words\Numbers 1 to 10\two.jp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1100" y="917880"/>
            <a:ext cx="1171800" cy="11018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D:\Website\Resources for STS\French and Spanish\French and Spanish games\Introductory words\Numbers 1 to 10\zero.jp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260" y="914400"/>
            <a:ext cx="1171800" cy="11018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00418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32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cero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Word</dc:title>
  <dc:creator>SaveTeachersSundays</dc:creator>
  <cp:lastModifiedBy>SaveTeachersSundays</cp:lastModifiedBy>
  <cp:revision>7</cp:revision>
  <dcterms:created xsi:type="dcterms:W3CDTF">2006-08-16T00:00:00Z</dcterms:created>
  <dcterms:modified xsi:type="dcterms:W3CDTF">2015-08-14T16:30:08Z</dcterms:modified>
</cp:coreProperties>
</file>